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0" r:id="rId5"/>
    <p:sldId id="259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-590" y="-2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2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6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9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1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2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7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7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86A28-91BE-43CA-AF63-047AA5EA223F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" r="103" b="41"/>
          <a:stretch/>
        </p:blipFill>
        <p:spPr>
          <a:xfrm>
            <a:off x="3605842" y="1"/>
            <a:ext cx="6855125" cy="6855125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1551206" y="0"/>
            <a:ext cx="6858000" cy="68580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884" r="7250" b="15128"/>
          <a:stretch/>
        </p:blipFill>
        <p:spPr bwMode="auto">
          <a:xfrm>
            <a:off x="2547398" y="2139037"/>
            <a:ext cx="2743200" cy="2743200"/>
          </a:xfrm>
          <a:prstGeom prst="rect">
            <a:avLst/>
          </a:prstGeom>
          <a:noFill/>
          <a:effectLst>
            <a:innerShdw blurRad="317500" dist="635000">
              <a:prstClr val="black">
                <a:alpha val="75000"/>
              </a:prstClr>
            </a:innerShdw>
          </a:effectLst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37" y="3389640"/>
            <a:ext cx="2147462" cy="1336802"/>
          </a:xfrm>
          <a:prstGeom prst="rect">
            <a:avLst/>
          </a:prstGeom>
          <a:effectLst/>
        </p:spPr>
      </p:pic>
      <p:sp>
        <p:nvSpPr>
          <p:cNvPr id="7" name="Rectangle 6"/>
          <p:cNvSpPr/>
          <p:nvPr/>
        </p:nvSpPr>
        <p:spPr>
          <a:xfrm>
            <a:off x="7133437" y="2171724"/>
            <a:ext cx="2270173" cy="1200329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72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5600" y="3372053"/>
            <a:ext cx="20003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proudly</a:t>
            </a:r>
          </a:p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</a:t>
            </a:r>
            <a:r>
              <a:rPr lang="en-CA" sz="2400" dirty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</a:t>
            </a:r>
            <a:endParaRPr lang="en-US" sz="2400" dirty="0">
              <a:ln w="0"/>
              <a:solidFill>
                <a:schemeClr val="bg1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65600" y="2189311"/>
            <a:ext cx="2475358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72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" r="103" b="41"/>
          <a:stretch/>
        </p:blipFill>
        <p:spPr>
          <a:xfrm>
            <a:off x="3605842" y="1"/>
            <a:ext cx="6855125" cy="6855125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1551206" y="0"/>
            <a:ext cx="6858000" cy="68580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26595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2547398" y="2139037"/>
            <a:ext cx="2743200" cy="2743200"/>
          </a:xfrm>
          <a:prstGeom prst="ellipse">
            <a:avLst/>
          </a:prstGeom>
          <a:solidFill>
            <a:srgbClr val="800000"/>
          </a:solidFill>
          <a:ln w="63500" cap="rnd">
            <a:solidFill>
              <a:srgbClr val="333333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coolSlant"/>
            <a:contourClr>
              <a:srgbClr val="333333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8019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37" y="3389640"/>
            <a:ext cx="2147462" cy="1336802"/>
          </a:xfrm>
          <a:prstGeom prst="rect">
            <a:avLst/>
          </a:prstGeom>
          <a:effectLst/>
        </p:spPr>
      </p:pic>
      <p:sp>
        <p:nvSpPr>
          <p:cNvPr id="13" name="Rectangle 8"/>
          <p:cNvSpPr/>
          <p:nvPr/>
        </p:nvSpPr>
        <p:spPr>
          <a:xfrm>
            <a:off x="4865600" y="3372053"/>
            <a:ext cx="20003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proudly</a:t>
            </a:r>
          </a:p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</a:t>
            </a:r>
            <a:r>
              <a:rPr lang="en-CA" sz="2400" dirty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</a:t>
            </a:r>
            <a:endParaRPr lang="en-US" sz="2400" dirty="0">
              <a:ln w="0"/>
              <a:solidFill>
                <a:schemeClr val="bg1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79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865600" y="2189311"/>
            <a:ext cx="2475358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72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3648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7133437" y="2171724"/>
            <a:ext cx="2270173" cy="1200329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72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9452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</TotalTime>
  <Words>14</Words>
  <Application>Microsoft Office PowerPoint</Application>
  <PresentationFormat>自定义</PresentationFormat>
  <Paragraphs>8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Chianyu Liu</dc:creator>
  <cp:lastModifiedBy>SkyUN.Org</cp:lastModifiedBy>
  <cp:revision>15</cp:revision>
  <dcterms:created xsi:type="dcterms:W3CDTF">2016-06-20T10:12:20Z</dcterms:created>
  <dcterms:modified xsi:type="dcterms:W3CDTF">2016-06-22T06:55:18Z</dcterms:modified>
</cp:coreProperties>
</file>